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5" d="100"/>
          <a:sy n="75" d="100"/>
        </p:scale>
        <p:origin x="-10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12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9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51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0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08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5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9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1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3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F34FB-1B11-C445-8794-DB3B851D6AB7}" type="datetimeFigureOut">
              <a:rPr lang="en-US" smtClean="0"/>
              <a:t>10/09/2013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466C-74CC-964E-9D78-8704D554D2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1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write-up: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888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Not yet complete, some analysis (schedule for example) still being worked on (we’ll see first results today):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But, it will be a good report reflecting the enormous amount of excellent work that has been done on the problem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Sections to be completed: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 description of </a:t>
            </a:r>
            <a:r>
              <a:rPr lang="en-US" dirty="0" err="1" smtClean="0">
                <a:solidFill>
                  <a:srgbClr val="000000"/>
                </a:solidFill>
              </a:rPr>
              <a:t>BaseLine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Tracker shielding; and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Rack shielding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 description of yoke: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Implementation in the MICE Hall</a:t>
            </a:r>
          </a:p>
          <a:p>
            <a:pPr lvl="3"/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ee Jason’s WORD file – still needs to be integrated in </a:t>
            </a:r>
            <a:r>
              <a:rPr lang="en-US" dirty="0" err="1" smtClean="0">
                <a:solidFill>
                  <a:srgbClr val="000000"/>
                </a:solidFill>
              </a:rPr>
              <a:t>LaTeX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Cost and schedule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First sight of this today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Recommendation: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Will draft this following discussion today and later in the week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Sections needing editing: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Edits required to slim down </a:t>
            </a:r>
            <a:r>
              <a:rPr lang="en-US" dirty="0" err="1" smtClean="0">
                <a:solidFill>
                  <a:srgbClr val="000000"/>
                </a:solidFill>
              </a:rPr>
              <a:t>BaseLine</a:t>
            </a:r>
            <a:r>
              <a:rPr lang="en-US" dirty="0" smtClean="0">
                <a:solidFill>
                  <a:srgbClr val="000000"/>
                </a:solidFill>
              </a:rPr>
              <a:t> description to some extent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8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9278" cy="487778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Baseline:</a:t>
            </a:r>
          </a:p>
          <a:p>
            <a:pPr lvl="1"/>
            <a:r>
              <a:rPr lang="en-US" dirty="0" smtClean="0"/>
              <a:t>Results indicate that can shield at Step IV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How do we quantify the risk?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PRY required for Step V/VI because of coupling coil and the likelihood that SSB (e.g. ISIS control rooms) will see a significant field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PRY: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Results indicate that integration in the Hall at Step IV can be accommodated with modest modifications to existing infrastructure;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Significant modifications are required for Steps V/VI, but, we have time to plan and have a lot of engineering to do in any case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Schedule (and cost which in the end will influence the schedule):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Judgment call required when we see the schedule</a:t>
            </a:r>
          </a:p>
        </p:txBody>
      </p:sp>
    </p:spTree>
    <p:extLst>
      <p:ext uri="{BB962C8B-B14F-4D97-AF65-F5344CB8AC3E}">
        <p14:creationId xmlns:p14="http://schemas.microsoft.com/office/powerpoint/2010/main" val="374896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 process: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0533" cy="50207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group needs to form its opinion:</a:t>
            </a:r>
          </a:p>
          <a:p>
            <a:pPr lvl="1"/>
            <a:r>
              <a:rPr lang="en-US" dirty="0" smtClean="0"/>
              <a:t>Can this be done today?  We’ll see</a:t>
            </a:r>
          </a:p>
          <a:p>
            <a:r>
              <a:rPr lang="en-US" dirty="0" smtClean="0"/>
              <a:t>Then:</a:t>
            </a:r>
          </a:p>
          <a:p>
            <a:pPr lvl="1"/>
            <a:r>
              <a:rPr lang="en-US" dirty="0" smtClean="0"/>
              <a:t>VC Thursday and EB Friday</a:t>
            </a:r>
          </a:p>
          <a:p>
            <a:endParaRPr lang="en-US" dirty="0" smtClean="0"/>
          </a:p>
          <a:p>
            <a:r>
              <a:rPr lang="en-US" dirty="0" smtClean="0"/>
              <a:t>MIPO:</a:t>
            </a:r>
          </a:p>
          <a:p>
            <a:pPr lvl="1"/>
            <a:r>
              <a:rPr lang="en-US" dirty="0" smtClean="0"/>
              <a:t>Still don</a:t>
            </a:r>
            <a:r>
              <a:rPr lang="fr-FR" dirty="0" smtClean="0"/>
              <a:t>’</a:t>
            </a:r>
            <a:r>
              <a:rPr lang="en-US" dirty="0" smtClean="0"/>
              <a:t>t have an overall cost available.  Breakdown in UK and US not available and resource-loaded schedule not available either.</a:t>
            </a:r>
          </a:p>
          <a:p>
            <a:pPr lvl="1"/>
            <a:r>
              <a:rPr lang="en-US" dirty="0" smtClean="0"/>
              <a:t>In the end probably a MIPO decision</a:t>
            </a:r>
          </a:p>
          <a:p>
            <a:pPr lvl="1"/>
            <a:endParaRPr lang="en-US" dirty="0"/>
          </a:p>
          <a:p>
            <a:r>
              <a:rPr lang="en-US" dirty="0" smtClean="0"/>
              <a:t>But this is the expert group and we need to express our opinion</a:t>
            </a:r>
          </a:p>
          <a:p>
            <a:pPr lvl="1"/>
            <a:r>
              <a:rPr lang="en-US" dirty="0" smtClean="0"/>
              <a:t>If not today then I propose we make a special Mag. </a:t>
            </a:r>
            <a:r>
              <a:rPr lang="en-US" dirty="0" err="1" smtClean="0"/>
              <a:t>Shld</a:t>
            </a:r>
            <a:r>
              <a:rPr lang="en-US" dirty="0" smtClean="0"/>
              <a:t>. Meeting Monday 16Sep13 in the afternoon (14:00?)</a:t>
            </a:r>
          </a:p>
        </p:txBody>
      </p:sp>
    </p:spTree>
    <p:extLst>
      <p:ext uri="{BB962C8B-B14F-4D97-AF65-F5344CB8AC3E}">
        <p14:creationId xmlns:p14="http://schemas.microsoft.com/office/powerpoint/2010/main" val="187759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344</Words>
  <Application>Microsoft Macintosh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Introduction</vt:lpstr>
      <vt:lpstr>Status of write-up:</vt:lpstr>
      <vt:lpstr>Principal issues:</vt:lpstr>
      <vt:lpstr>Decision making process:</vt:lpstr>
    </vt:vector>
  </TitlesOfParts>
  <Company>Imperial College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Kenneth Long</dc:creator>
  <cp:lastModifiedBy>Kenneth Long</cp:lastModifiedBy>
  <cp:revision>3</cp:revision>
  <dcterms:created xsi:type="dcterms:W3CDTF">2013-09-10T11:24:22Z</dcterms:created>
  <dcterms:modified xsi:type="dcterms:W3CDTF">2013-09-10T12:38:02Z</dcterms:modified>
</cp:coreProperties>
</file>